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160DA-A38C-4ABB-A8D1-500AEF229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1C821D-6904-4A25-BD0F-69549792F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D02A2A-3C47-4DA8-8A60-AA650049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397CFB-EB56-40CD-A7A1-C6AFA321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028594-9537-4BC3-9C07-2618CCEA3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806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FE868A-F43A-4F2B-9E9E-003F44291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C6745E-2BCE-44D8-BCA4-90725EF87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F87B82-DC31-493C-B60F-E6D0F8E73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7E9238-BDAB-4AFF-A0F7-EE91D9230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3C4D43-CF64-4780-89F3-019F0578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09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DC8740E-EFC0-4F21-904D-A5777D86B9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A31A4C-FA1C-4F5C-90C2-B38D327E7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6F12A1-7081-4463-AC53-9E1079F0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75FE4F-83BE-476F-9C93-C87EA6CD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52B9B2-3DC6-4EB9-81F0-BD34A75A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108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CAC5A-3408-4102-939C-0CC66E9BF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A518CE-37EA-485D-B1E6-EA0F6BA83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8003A0-E5AF-4E42-B7A5-11AF61E3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F10993-5E64-4D48-B602-9D68366C9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1DE732-3ABA-4F8B-B79F-58DE891B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92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05F34-6AB6-468E-8697-C69546EA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12C933-59FA-4DEA-AA0F-D1BD16F09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30331A-F1AE-4254-B589-FCFB749E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852127-82A8-4487-9EB7-D8231F87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E17561-20E9-4318-B533-E8307687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02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57B64-E5D7-4CB5-97F4-E4A92D227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985A65-79E1-454E-B2E1-DCC742A7E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86D72B-205F-4F53-9DDE-5A132BEF6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6F9191-9803-4E0B-811A-8E2C54B42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A665DDD-96AC-43D1-A142-BC8654C2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CC8C6-CE0E-431D-B18F-6CF9E4E0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17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85F8A-F863-49E4-81D5-17DB8E9C5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51E2892-5F4B-4496-AC8A-AE73372D6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F32E2A-FA50-4196-845C-BB2451F27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411D6C6-7E3A-46C6-8F4E-E02B8913D3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72FA57F-959F-4748-AA63-944B2D377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2D87E08-08DB-450F-8958-104F0121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AEE9F49-E931-49B2-B642-48F93EFA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64833F3-D628-4AF6-92BF-5C6B49B0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29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26E5E-4C1B-4C6D-BAD4-EB9CD983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A64CF46-E9E1-4797-B9BC-1DEABAC04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31C6262-C7B4-43A3-BC67-35F97682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EF51E10-8AA6-4C03-BA12-B4D88A872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534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6027E92-C533-498E-988A-456B5579A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5ED031E-FF58-4F24-AEA5-205446BB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76EA272-AF47-4B31-B9E9-4E3E20BC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271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5E3E7-5CD6-4186-9F36-B0F672444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8F65E3-DA1C-4A97-BCFC-CC950B03C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3D32AC-98D9-4FC1-A06C-7E3486C79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FFFB69-6A12-4D9E-BA48-26BD948D7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5CE13F-D63F-4BAF-A7C3-508F22B03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BEEDEE-A78E-4870-9E28-9564F129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24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54228-DF93-497D-989C-DF8FB9DBB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5FA9FE8-A647-4763-BCD9-F896152EF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E073159-6F6D-429B-8854-4F44F6F6B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D0EF0EF-457E-4B5E-A3BA-3CA4A4C6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09762C-21EF-4A7D-9A70-A7A1C1F7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7E1EF0-921F-46C8-9B45-F038869BD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09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D0675F-A2B4-4600-80D7-C49C6A9FB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5CA4C5-C7CC-4ABB-85A7-C2FF3A994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8F1651-5D1D-41FF-A072-22229845A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B6C9-CCEF-4B11-B938-2960CE22C2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C1CD98-1EAD-4B46-9D9E-64134A1D2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47FF52-ECD0-439C-A69A-9EE5C7907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416FC-21C7-4389-AA82-CBA178382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433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AC48F7-AC96-4AF0-8B75-FAC2F58E5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5219"/>
          </a:xfrm>
        </p:spPr>
        <p:txBody>
          <a:bodyPr/>
          <a:lstStyle/>
          <a:p>
            <a:r>
              <a:rPr lang="nl-NL" dirty="0"/>
              <a:t>Verschijnselen dementie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4205841-7D87-4CCB-8BEE-8AC8F53B1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538" y="2337732"/>
            <a:ext cx="70485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645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778D5-7258-4518-A659-C8B887505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kan je doen: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C9DBA1-F16F-40C1-885D-5C547D98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6845"/>
          </a:xfrm>
        </p:spPr>
        <p:txBody>
          <a:bodyPr/>
          <a:lstStyle/>
          <a:p>
            <a:r>
              <a:rPr lang="nl-NL" dirty="0"/>
              <a:t>De ander zich nuttig laten voelen</a:t>
            </a:r>
          </a:p>
          <a:p>
            <a:r>
              <a:rPr lang="nl-NL" dirty="0"/>
              <a:t>Niet teveel en niet zonder dynamische prikkels</a:t>
            </a:r>
          </a:p>
          <a:p>
            <a:r>
              <a:rPr lang="nl-NL" dirty="0"/>
              <a:t>Samen iets ondernemen</a:t>
            </a:r>
          </a:p>
          <a:p>
            <a:r>
              <a:rPr lang="nl-NL" dirty="0"/>
              <a:t>Complimenten geven</a:t>
            </a:r>
          </a:p>
          <a:p>
            <a:r>
              <a:rPr lang="nl-NL" dirty="0"/>
              <a:t>Voorbereid zijn op onverwachte gebeurtenissen</a:t>
            </a:r>
          </a:p>
          <a:p>
            <a:r>
              <a:rPr lang="nl-NL" dirty="0"/>
              <a:t>Boosheid of kritiek nooit persoonlijk opvatten</a:t>
            </a:r>
          </a:p>
          <a:p>
            <a:r>
              <a:rPr lang="nl-NL" dirty="0"/>
              <a:t>Creatief zijn in het vinden van oplossingen</a:t>
            </a:r>
          </a:p>
        </p:txBody>
      </p:sp>
    </p:spTree>
    <p:extLst>
      <p:ext uri="{BB962C8B-B14F-4D97-AF65-F5344CB8AC3E}">
        <p14:creationId xmlns:p14="http://schemas.microsoft.com/office/powerpoint/2010/main" val="130456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30961B-851B-4986-A67A-A53261B5A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725"/>
          </a:xfrm>
        </p:spPr>
        <p:txBody>
          <a:bodyPr/>
          <a:lstStyle/>
          <a:p>
            <a:r>
              <a:rPr lang="nl-NL" dirty="0"/>
              <a:t>Verschijnselen ziekte van Alzheimer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6AC4B6-0061-42FD-859A-BB40E1CF5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792"/>
            <a:ext cx="10515600" cy="5343787"/>
          </a:xfrm>
        </p:spPr>
        <p:txBody>
          <a:bodyPr>
            <a:normAutofit/>
          </a:bodyPr>
          <a:lstStyle/>
          <a:p>
            <a:r>
              <a:rPr lang="nl-NL" dirty="0"/>
              <a:t>Langzame achteruitgang geheugen</a:t>
            </a:r>
          </a:p>
          <a:p>
            <a:r>
              <a:rPr lang="nl-NL" dirty="0"/>
              <a:t>Dwalen en verdwalen</a:t>
            </a:r>
          </a:p>
          <a:p>
            <a:r>
              <a:rPr lang="nl-NL" dirty="0"/>
              <a:t>Naasten worden niet meer herkend</a:t>
            </a:r>
          </a:p>
          <a:p>
            <a:r>
              <a:rPr lang="nl-NL" dirty="0"/>
              <a:t>Eenvoudige handelingen lukken niet meer</a:t>
            </a:r>
          </a:p>
          <a:p>
            <a:r>
              <a:rPr lang="nl-NL" dirty="0"/>
              <a:t>Slechte zorg voor omgeving</a:t>
            </a:r>
          </a:p>
          <a:p>
            <a:r>
              <a:rPr lang="nl-NL" dirty="0"/>
              <a:t>Bewust van eigen aftakeling -&gt; zorgt voor depressie, onrust, agressie</a:t>
            </a:r>
          </a:p>
          <a:p>
            <a:r>
              <a:rPr lang="nl-NL" dirty="0"/>
              <a:t>Als bewustzijn afneemt, neemt ook onrust af</a:t>
            </a:r>
          </a:p>
          <a:p>
            <a:r>
              <a:rPr lang="nl-NL" dirty="0"/>
              <a:t>Lege, starende, angstige blik</a:t>
            </a:r>
          </a:p>
          <a:p>
            <a:r>
              <a:rPr lang="nl-NL" dirty="0"/>
              <a:t>Weerstand neemt af, overlijden aan infectie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612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8F672-23FC-4714-9387-2F8E363F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Verschijnselen vasculaire dementie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1A781F-8D47-4D9A-A19E-E7B2E93EE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Geen geleidelijke achteruitgang maar stapsgewijs</a:t>
            </a:r>
          </a:p>
          <a:p>
            <a:r>
              <a:rPr lang="nl-NL" dirty="0"/>
              <a:t>Niet alle cognitieve functies tegelijk</a:t>
            </a:r>
          </a:p>
          <a:p>
            <a:r>
              <a:rPr lang="nl-NL" dirty="0"/>
              <a:t>Uitval motorische functies</a:t>
            </a:r>
          </a:p>
          <a:p>
            <a:r>
              <a:rPr lang="nl-NL" dirty="0"/>
              <a:t>Soms afwijkend eetpatroon: veel of juist weinig</a:t>
            </a:r>
          </a:p>
          <a:p>
            <a:r>
              <a:rPr lang="nl-NL" dirty="0"/>
              <a:t>Hoge bloeddruk</a:t>
            </a:r>
          </a:p>
          <a:p>
            <a:r>
              <a:rPr lang="nl-NL" dirty="0"/>
              <a:t>Wisselende stemmingen en wisselende prestaties</a:t>
            </a:r>
          </a:p>
        </p:txBody>
      </p:sp>
    </p:spTree>
    <p:extLst>
      <p:ext uri="{BB962C8B-B14F-4D97-AF65-F5344CB8AC3E}">
        <p14:creationId xmlns:p14="http://schemas.microsoft.com/office/powerpoint/2010/main" val="137780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26B5E-F259-4E3B-94A5-1624B76B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Verschijnselen </a:t>
            </a:r>
            <a:r>
              <a:rPr lang="nl-NL" dirty="0" err="1"/>
              <a:t>Lewy</a:t>
            </a:r>
            <a:r>
              <a:rPr lang="nl-NL" dirty="0"/>
              <a:t>-body-dementie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85CFFB-9C8E-4382-AE10-0DFF5FF26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Ontstaat tussen 55 en 65 jaar</a:t>
            </a:r>
          </a:p>
          <a:p>
            <a:r>
              <a:rPr lang="nl-NL" dirty="0"/>
              <a:t>Achteruitgang cognitief en sociaal functioneren</a:t>
            </a:r>
          </a:p>
          <a:p>
            <a:r>
              <a:rPr lang="nl-NL" dirty="0"/>
              <a:t>Achterdocht</a:t>
            </a:r>
          </a:p>
          <a:p>
            <a:r>
              <a:rPr lang="nl-NL" dirty="0"/>
              <a:t>Soms hallucinaties</a:t>
            </a:r>
          </a:p>
          <a:p>
            <a:r>
              <a:rPr lang="nl-NL" dirty="0"/>
              <a:t>Traagheid in beweging en geestelijke activiteit</a:t>
            </a:r>
          </a:p>
          <a:p>
            <a:r>
              <a:rPr lang="nl-NL" dirty="0"/>
              <a:t>Geheugenverlies</a:t>
            </a:r>
          </a:p>
          <a:p>
            <a:r>
              <a:rPr lang="nl-NL" dirty="0"/>
              <a:t>Verwardheid</a:t>
            </a:r>
          </a:p>
          <a:p>
            <a:r>
              <a:rPr lang="nl-NL" dirty="0"/>
              <a:t>Moeilijk gesprekken kunnen volgen</a:t>
            </a:r>
          </a:p>
          <a:p>
            <a:r>
              <a:rPr lang="nl-NL" dirty="0"/>
              <a:t>Stijfheid en vaak vallen</a:t>
            </a:r>
          </a:p>
        </p:txBody>
      </p:sp>
    </p:spTree>
    <p:extLst>
      <p:ext uri="{BB962C8B-B14F-4D97-AF65-F5344CB8AC3E}">
        <p14:creationId xmlns:p14="http://schemas.microsoft.com/office/powerpoint/2010/main" val="358387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BFA76-3313-465B-B6D1-B07D79AA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Verschijnselen ziekte van Pick	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8A67DA-7011-4DD8-810B-0747580F5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240"/>
            <a:ext cx="10515600" cy="5134063"/>
          </a:xfrm>
        </p:spPr>
        <p:txBody>
          <a:bodyPr>
            <a:normAutofit/>
          </a:bodyPr>
          <a:lstStyle/>
          <a:p>
            <a:r>
              <a:rPr lang="nl-NL" dirty="0"/>
              <a:t>Frontaalkwabdementie: tast hersenschors aan</a:t>
            </a:r>
          </a:p>
          <a:p>
            <a:r>
              <a:rPr lang="nl-NL" dirty="0"/>
              <a:t>Erfelijk, ontstaat tussen 40 – 55 jaar</a:t>
            </a:r>
          </a:p>
          <a:p>
            <a:r>
              <a:rPr lang="nl-NL" dirty="0"/>
              <a:t>Ongepast, onbeschoft gedrag, onverschillig, schuttingtaal</a:t>
            </a:r>
          </a:p>
          <a:p>
            <a:r>
              <a:rPr lang="nl-NL" dirty="0"/>
              <a:t>Dwangmatig gedrag</a:t>
            </a:r>
          </a:p>
          <a:p>
            <a:r>
              <a:rPr lang="nl-NL" dirty="0"/>
              <a:t>Decorumverlies</a:t>
            </a:r>
          </a:p>
          <a:p>
            <a:r>
              <a:rPr lang="nl-NL" dirty="0"/>
              <a:t>Onverzorgd uiterlijk</a:t>
            </a:r>
          </a:p>
          <a:p>
            <a:r>
              <a:rPr lang="nl-NL" dirty="0"/>
              <a:t>Impulsief en ontremd gedrag, afgewisseld met apathie</a:t>
            </a:r>
          </a:p>
          <a:p>
            <a:r>
              <a:rPr lang="nl-NL" dirty="0"/>
              <a:t>Emotioneel labiel</a:t>
            </a:r>
          </a:p>
          <a:p>
            <a:r>
              <a:rPr lang="nl-NL" dirty="0"/>
              <a:t>Persoonlijkheid veranderd</a:t>
            </a:r>
          </a:p>
          <a:p>
            <a:r>
              <a:rPr lang="nl-NL" dirty="0"/>
              <a:t>Pas later achteruitgang geheugen en intelligentie</a:t>
            </a:r>
          </a:p>
        </p:txBody>
      </p:sp>
    </p:spTree>
    <p:extLst>
      <p:ext uri="{BB962C8B-B14F-4D97-AF65-F5344CB8AC3E}">
        <p14:creationId xmlns:p14="http://schemas.microsoft.com/office/powerpoint/2010/main" val="258550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4132F6-4C6C-4581-BF1B-9EA247D91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002"/>
          </a:xfrm>
        </p:spPr>
        <p:txBody>
          <a:bodyPr/>
          <a:lstStyle/>
          <a:p>
            <a:r>
              <a:rPr lang="nl-NL" dirty="0"/>
              <a:t>Kenmerken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38204B-29C5-4C36-A925-89157F0A6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128"/>
            <a:ext cx="10515600" cy="5335397"/>
          </a:xfrm>
        </p:spPr>
        <p:txBody>
          <a:bodyPr/>
          <a:lstStyle/>
          <a:p>
            <a:r>
              <a:rPr lang="nl-NL" dirty="0"/>
              <a:t>Gevoelens blijven bestaan</a:t>
            </a:r>
          </a:p>
          <a:p>
            <a:r>
              <a:rPr lang="nl-NL" dirty="0"/>
              <a:t>Empathie blijft in tact</a:t>
            </a:r>
          </a:p>
          <a:p>
            <a:r>
              <a:rPr lang="nl-NL" dirty="0"/>
              <a:t>Onrust ontstaat door gebrek aan dynamische prikkels</a:t>
            </a:r>
          </a:p>
          <a:p>
            <a:r>
              <a:rPr lang="nl-NL" dirty="0"/>
              <a:t>Achterdocht ontstaat doordat grip op alles vermindert</a:t>
            </a:r>
          </a:p>
          <a:p>
            <a:r>
              <a:rPr lang="nl-NL" dirty="0"/>
              <a:t>Agressie ontstaat door angst</a:t>
            </a:r>
          </a:p>
          <a:p>
            <a:r>
              <a:rPr lang="nl-NL" dirty="0"/>
              <a:t>Angst ontstaat door een onveilig gevoel, door onbekende omgeving of een onsympathieke bejegening</a:t>
            </a:r>
          </a:p>
        </p:txBody>
      </p:sp>
    </p:spTree>
    <p:extLst>
      <p:ext uri="{BB962C8B-B14F-4D97-AF65-F5344CB8AC3E}">
        <p14:creationId xmlns:p14="http://schemas.microsoft.com/office/powerpoint/2010/main" val="326077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95F03-A7B1-41A4-987F-A0421FFC3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167"/>
          </a:xfrm>
        </p:spPr>
        <p:txBody>
          <a:bodyPr/>
          <a:lstStyle/>
          <a:p>
            <a:r>
              <a:rPr lang="nl-NL" dirty="0"/>
              <a:t>Wat kan je doen: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5B787F-ED80-4E35-9C03-B58948B1D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793"/>
            <a:ext cx="10515600" cy="495217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Verdiepen in wat dementie is</a:t>
            </a:r>
          </a:p>
          <a:p>
            <a:r>
              <a:rPr lang="nl-NL" dirty="0"/>
              <a:t>Proberen te begrijpen wat de ander meemaakt</a:t>
            </a:r>
          </a:p>
          <a:p>
            <a:r>
              <a:rPr lang="nl-NL" dirty="0"/>
              <a:t>Veiligheid bieden</a:t>
            </a:r>
          </a:p>
          <a:p>
            <a:r>
              <a:rPr lang="nl-NL" dirty="0"/>
              <a:t>Vriendelijk en liefdevol zijn</a:t>
            </a:r>
          </a:p>
          <a:p>
            <a:r>
              <a:rPr lang="nl-NL" dirty="0"/>
              <a:t>Geduldig zijn</a:t>
            </a:r>
          </a:p>
          <a:p>
            <a:r>
              <a:rPr lang="nl-NL" dirty="0"/>
              <a:t>Het tempo van de ander overnemen</a:t>
            </a:r>
          </a:p>
          <a:p>
            <a:r>
              <a:rPr lang="nl-NL" dirty="0"/>
              <a:t>Duidelijk en rustig praten</a:t>
            </a:r>
          </a:p>
          <a:p>
            <a:r>
              <a:rPr lang="nl-NL" dirty="0"/>
              <a:t>Niet teveel tegelijk vertellen</a:t>
            </a:r>
          </a:p>
          <a:p>
            <a:r>
              <a:rPr lang="nl-NL" dirty="0"/>
              <a:t>Eenvoudige woorden gebruiken</a:t>
            </a:r>
          </a:p>
          <a:p>
            <a:r>
              <a:rPr lang="nl-NL" dirty="0"/>
              <a:t>Geen (moeilijke) vragen stellen</a:t>
            </a:r>
          </a:p>
        </p:txBody>
      </p:sp>
    </p:spTree>
    <p:extLst>
      <p:ext uri="{BB962C8B-B14F-4D97-AF65-F5344CB8AC3E}">
        <p14:creationId xmlns:p14="http://schemas.microsoft.com/office/powerpoint/2010/main" val="246263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1C276-0D15-4995-A665-B8A03882D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kan je doen: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4E5292-065F-40C4-90FF-727210C17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294"/>
            <a:ext cx="10515600" cy="5150841"/>
          </a:xfrm>
        </p:spPr>
        <p:txBody>
          <a:bodyPr>
            <a:normAutofit/>
          </a:bodyPr>
          <a:lstStyle/>
          <a:p>
            <a:r>
              <a:rPr lang="nl-NL" dirty="0"/>
              <a:t>Nooit in discussie gaan</a:t>
            </a:r>
          </a:p>
          <a:p>
            <a:r>
              <a:rPr lang="nl-NL" dirty="0"/>
              <a:t>Niet boos worden als de ander boos wordt</a:t>
            </a:r>
          </a:p>
          <a:p>
            <a:r>
              <a:rPr lang="nl-NL" dirty="0"/>
              <a:t>Nooit ergens boos om worden</a:t>
            </a:r>
          </a:p>
          <a:p>
            <a:r>
              <a:rPr lang="nl-NL" dirty="0"/>
              <a:t>Niet corrigeren</a:t>
            </a:r>
          </a:p>
          <a:p>
            <a:r>
              <a:rPr lang="nl-NL" dirty="0"/>
              <a:t>Geen standjes geven</a:t>
            </a:r>
          </a:p>
          <a:p>
            <a:r>
              <a:rPr lang="nl-NL" dirty="0"/>
              <a:t>Niets verbieden </a:t>
            </a:r>
          </a:p>
          <a:p>
            <a:r>
              <a:rPr lang="nl-NL" dirty="0"/>
              <a:t>Geen dwang uitoefenen</a:t>
            </a:r>
          </a:p>
          <a:p>
            <a:r>
              <a:rPr lang="nl-NL" dirty="0"/>
              <a:t>Jezelf verdedigen werkt averechts</a:t>
            </a:r>
          </a:p>
          <a:p>
            <a:r>
              <a:rPr lang="nl-NL" dirty="0"/>
              <a:t>Eerlijk en oprecht zijn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769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03DB3C-339C-431E-98A4-17381F6F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kan je doen: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B778F4-D353-42AF-9F32-9FFCD86A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5108896"/>
          </a:xfrm>
        </p:spPr>
        <p:txBody>
          <a:bodyPr/>
          <a:lstStyle/>
          <a:p>
            <a:r>
              <a:rPr lang="nl-NL" dirty="0"/>
              <a:t>Een herkenbare omgeving </a:t>
            </a:r>
            <a:r>
              <a:rPr lang="nl-NL" dirty="0" err="1"/>
              <a:t>creeren</a:t>
            </a:r>
            <a:endParaRPr lang="nl-NL" dirty="0"/>
          </a:p>
          <a:p>
            <a:r>
              <a:rPr lang="nl-NL" dirty="0"/>
              <a:t>Geen nieuw onherkenbare producten aanschaffen</a:t>
            </a:r>
          </a:p>
          <a:p>
            <a:r>
              <a:rPr lang="nl-NL" dirty="0"/>
              <a:t>De levensloop van de ander kennen</a:t>
            </a:r>
          </a:p>
          <a:p>
            <a:r>
              <a:rPr lang="nl-NL" dirty="0"/>
              <a:t>Structuur bieden</a:t>
            </a:r>
          </a:p>
          <a:p>
            <a:r>
              <a:rPr lang="nl-NL" dirty="0"/>
              <a:t>Zeggen wat je gaat doen en alles benoemen</a:t>
            </a:r>
          </a:p>
          <a:p>
            <a:r>
              <a:rPr lang="nl-NL" dirty="0"/>
              <a:t>De ander verzorgen</a:t>
            </a:r>
          </a:p>
          <a:p>
            <a:r>
              <a:rPr lang="nl-NL" dirty="0"/>
              <a:t>Wat je doet moet de ander kunnen zien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43607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384</Words>
  <Application>Microsoft Office PowerPoint</Application>
  <PresentationFormat>Breedbeeld</PresentationFormat>
  <Paragraphs>83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Verschijnselen dementie</vt:lpstr>
      <vt:lpstr>Verschijnselen ziekte van Alzheimer</vt:lpstr>
      <vt:lpstr>Verschijnselen vasculaire dementie </vt:lpstr>
      <vt:lpstr>Verschijnselen Lewy-body-dementie</vt:lpstr>
      <vt:lpstr>Verschijnselen ziekte van Pick  </vt:lpstr>
      <vt:lpstr>Kenmerken </vt:lpstr>
      <vt:lpstr>Wat kan je doen:</vt:lpstr>
      <vt:lpstr>Wat kan je doen:</vt:lpstr>
      <vt:lpstr>Wat kan je doen:</vt:lpstr>
      <vt:lpstr>Wat kan je doen: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Verschijnselen dementie</dc:title>
  <dc:creator>Wieteke de Roos</dc:creator>
  <cp:lastModifiedBy>Wieteke de Roos</cp:lastModifiedBy>
  <cp:revision>4</cp:revision>
  <dcterms:created xsi:type="dcterms:W3CDTF">2019-11-13T13:43:26Z</dcterms:created>
  <dcterms:modified xsi:type="dcterms:W3CDTF">2019-11-13T14:11:19Z</dcterms:modified>
</cp:coreProperties>
</file>